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2" r:id="rId3"/>
    <p:sldId id="270" r:id="rId4"/>
    <p:sldId id="272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a Herrmann" initials="giz" lastIdx="3" clrIdx="0"/>
  <p:cmAuthor id="1" name="Magdanz, Janina GIZ" initials="MJG" lastIdx="2" clrIdx="1">
    <p:extLst/>
  </p:cmAuthor>
  <p:cmAuthor id="2" name="Oscar Zarzo Fuertes" initials="giz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CD9B9-EC1E-4D8F-BF27-E997B3598976}" type="datetimeFigureOut">
              <a:rPr lang="de-DE" smtClean="0"/>
              <a:t>20.06.2019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00E90-3B6D-44CC-AD2C-AFB5436E26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02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3"/>
            <a:ext cx="2924237" cy="705331"/>
          </a:xfrm>
          <a:prstGeom prst="rect">
            <a:avLst/>
          </a:prstGeom>
        </p:spPr>
      </p:pic>
      <p:pic>
        <p:nvPicPr>
          <p:cNvPr id="13" name="Grafik 12" descr="C:\Users\orschu_kir\AppData\Local\Microsoft\Windows\Temporary Internet Files\Content.Word\BMUB_Office_en_on behalf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833" y="5588045"/>
            <a:ext cx="232029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 descr="GIZ-Logo mit Bezeichnung.JP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19386"/>
          <a:stretch>
            <a:fillRect/>
          </a:stretch>
        </p:blipFill>
        <p:spPr>
          <a:xfrm>
            <a:off x="4421873" y="5825432"/>
            <a:ext cx="2346960" cy="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6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1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5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94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45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569897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3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98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Grafik 5" descr="C:\Users\orschu_kir\AppData\Local\Microsoft\Windows\Temporary Internet Files\Content.Word\BMUB_Office_en_on behalf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36" y="5613400"/>
            <a:ext cx="232029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GIZ-Logo mit Bezeichnung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19386"/>
          <a:stretch>
            <a:fillRect/>
          </a:stretch>
        </p:blipFill>
        <p:spPr>
          <a:xfrm>
            <a:off x="4473911" y="5873180"/>
            <a:ext cx="2346960" cy="60452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71" y="404663"/>
            <a:ext cx="3283929" cy="79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9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4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3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3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758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f.grullon@cambioclimatico.gob.do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9212" y="1891018"/>
            <a:ext cx="7772400" cy="1470025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</a:t>
            </a:r>
            <a:endParaRPr lang="de-DE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0620" y="2667000"/>
            <a:ext cx="8702760" cy="2438400"/>
          </a:xfrm>
        </p:spPr>
        <p:txBody>
          <a:bodyPr>
            <a:noAutofit/>
          </a:bodyPr>
          <a:lstStyle/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Country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Side Event at SB50 |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21 June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226" y="520208"/>
            <a:ext cx="2047950" cy="1100081"/>
          </a:xfrm>
          <a:prstGeom prst="rect">
            <a:avLst/>
          </a:prstGeom>
        </p:spPr>
      </p:pic>
      <p:pic>
        <p:nvPicPr>
          <p:cNvPr id="7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3935799" y="5924878"/>
            <a:ext cx="1877570" cy="8279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85" y="6078220"/>
            <a:ext cx="1969135" cy="47498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20" y="292979"/>
            <a:ext cx="1828571" cy="1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experiences with the current MRV </a:t>
            </a:r>
            <a:r>
              <a:rPr lang="en-US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US" sz="2400" dirty="0"/>
              <a:t>Challenges and Success Stories: How to Engage Various Sectors and the Subnational Level</a:t>
            </a:r>
            <a:r>
              <a:rPr lang="en-GB" sz="2400" dirty="0"/>
              <a:t/>
            </a:r>
            <a:br>
              <a:rPr lang="en-GB" sz="2400" dirty="0"/>
            </a:br>
            <a:endParaRPr lang="de-DE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9429"/>
            <a:ext cx="1828571" cy="182857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97487" y="2214930"/>
            <a:ext cx="2017113" cy="1586663"/>
            <a:chOff x="497487" y="1576331"/>
            <a:chExt cx="2198088" cy="1729018"/>
          </a:xfrm>
        </p:grpSpPr>
        <p:pic>
          <p:nvPicPr>
            <p:cNvPr id="1026" name="Picture 2" descr="Image result for action plan icon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487" y="1576331"/>
              <a:ext cx="1381036" cy="1381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49887" y="2105020"/>
              <a:ext cx="204568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b="1" dirty="0" smtClean="0">
                  <a:ln w="28575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MRV</a:t>
              </a:r>
              <a:endParaRPr lang="en-US" sz="7200" b="1" dirty="0">
                <a:ln w="28575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pic>
        <p:nvPicPr>
          <p:cNvPr id="1028" name="Picture 4" descr="Image result for plane engine icon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852">
            <a:off x="2111729" y="3010553"/>
            <a:ext cx="5256213" cy="141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solidarity icon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" t="5556" r="3554" b="6481"/>
          <a:stretch/>
        </p:blipFill>
        <p:spPr bwMode="auto">
          <a:xfrm>
            <a:off x="6477000" y="4087100"/>
            <a:ext cx="1876425" cy="180975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76764" y="5931168"/>
            <a:ext cx="2565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Common Understanding 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09521" y="2069784"/>
            <a:ext cx="286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Action Plan </a:t>
            </a:r>
          </a:p>
          <a:p>
            <a:r>
              <a:rPr lang="en-US" i="1" dirty="0" smtClean="0"/>
              <a:t>with national circumstances</a:t>
            </a:r>
            <a:endParaRPr lang="en-US" i="1" dirty="0"/>
          </a:p>
        </p:txBody>
      </p:sp>
      <p:sp>
        <p:nvSpPr>
          <p:cNvPr id="12" name="TextBox 11"/>
          <p:cNvSpPr txBox="1"/>
          <p:nvPr/>
        </p:nvSpPr>
        <p:spPr>
          <a:xfrm rot="20795937">
            <a:off x="4666287" y="2845249"/>
            <a:ext cx="184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Risk of Deviation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936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ardrop 18"/>
          <p:cNvSpPr/>
          <p:nvPr/>
        </p:nvSpPr>
        <p:spPr>
          <a:xfrm rot="16581054" flipH="1">
            <a:off x="5424689" y="3194683"/>
            <a:ext cx="2115392" cy="1273366"/>
          </a:xfrm>
          <a:prstGeom prst="teardrop">
            <a:avLst>
              <a:gd name="adj" fmla="val 20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ardrop 17"/>
          <p:cNvSpPr/>
          <p:nvPr/>
        </p:nvSpPr>
        <p:spPr>
          <a:xfrm rot="9179600">
            <a:off x="3381253" y="2073175"/>
            <a:ext cx="2027121" cy="1914846"/>
          </a:xfrm>
          <a:prstGeom prst="teardrop">
            <a:avLst>
              <a:gd name="adj" fmla="val 1781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ardrop 9"/>
          <p:cNvSpPr/>
          <p:nvPr/>
        </p:nvSpPr>
        <p:spPr>
          <a:xfrm rot="7521356">
            <a:off x="685633" y="1635996"/>
            <a:ext cx="2027121" cy="1914846"/>
          </a:xfrm>
          <a:prstGeom prst="teardrop">
            <a:avLst>
              <a:gd name="adj" fmla="val 19004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benefits of a robust transparency system</a:t>
            </a:r>
            <a:endParaRPr lang="de-DE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029429"/>
            <a:ext cx="1828571" cy="1828571"/>
          </a:xfrm>
          <a:prstGeom prst="rect">
            <a:avLst/>
          </a:prstGeom>
        </p:spPr>
      </p:pic>
      <p:pic>
        <p:nvPicPr>
          <p:cNvPr id="6" name="Picture 5" descr="C:\Users\uzwr\Desktop\transparency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029429"/>
            <a:ext cx="510540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1676400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4404" y="3396734"/>
            <a:ext cx="2449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Improved V integration </a:t>
            </a:r>
            <a:endParaRPr lang="en-US" b="1" dirty="0"/>
          </a:p>
        </p:txBody>
      </p:sp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579" y="203096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42434" y="1384637"/>
            <a:ext cx="2177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Evidence Based Policy Development  </a:t>
            </a:r>
            <a:endParaRPr lang="en-US" b="1" dirty="0"/>
          </a:p>
        </p:txBody>
      </p:sp>
      <p:pic>
        <p:nvPicPr>
          <p:cNvPr id="2060" name="Picture 12" descr="Related image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23" y="2813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86600" y="3200400"/>
            <a:ext cx="14966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Enhanced </a:t>
            </a:r>
          </a:p>
          <a:p>
            <a:r>
              <a:rPr lang="en-US" b="1" dirty="0" smtClean="0"/>
              <a:t>Resource </a:t>
            </a:r>
          </a:p>
          <a:p>
            <a:r>
              <a:rPr lang="en-US" b="1" dirty="0" smtClean="0"/>
              <a:t>Management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1520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226" y="520208"/>
            <a:ext cx="2047950" cy="1100081"/>
          </a:xfrm>
          <a:prstGeom prst="rect">
            <a:avLst/>
          </a:prstGeom>
        </p:spPr>
      </p:pic>
      <p:pic>
        <p:nvPicPr>
          <p:cNvPr id="7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3921943" y="5924878"/>
            <a:ext cx="1877570" cy="8279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9" y="6078220"/>
            <a:ext cx="1969135" cy="47498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20" y="292979"/>
            <a:ext cx="1828571" cy="1828571"/>
          </a:xfrm>
          <a:prstGeom prst="rect">
            <a:avLst/>
          </a:prstGeom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807995" y="2683643"/>
            <a:ext cx="7363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de-DE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de-DE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dirty="0" smtClean="0"/>
              <a:t/>
            </a:r>
            <a:br>
              <a:rPr lang="en-US" dirty="0" smtClean="0"/>
            </a:br>
            <a:endParaRPr lang="es-DO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3923928" y="3540456"/>
            <a:ext cx="4604494" cy="1869744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dirty="0" smtClean="0">
                <a:solidFill>
                  <a:srgbClr val="C00000"/>
                </a:solidFill>
              </a:rPr>
              <a:t>Mr. Kakhaberi Mdivani – Head of CCD and MEPA</a:t>
            </a:r>
            <a:endParaRPr lang="de-DE" b="1" dirty="0">
              <a:solidFill>
                <a:srgbClr val="C00000"/>
              </a:solidFill>
            </a:endParaRPr>
          </a:p>
          <a:p>
            <a:pPr algn="ctr"/>
            <a:r>
              <a:rPr lang="de-DE" b="1" dirty="0" smtClean="0">
                <a:solidFill>
                  <a:srgbClr val="C00000"/>
                </a:solidFill>
                <a:hlinkClick r:id="rId6"/>
              </a:rPr>
              <a:t>E-Mail: kakhaber.mdivani@mepa.gov.ge; Website: mepa.gov.ge; </a:t>
            </a:r>
          </a:p>
          <a:p>
            <a:pPr algn="ctr"/>
            <a:r>
              <a:rPr lang="de-DE" b="1" dirty="0" smtClean="0">
                <a:solidFill>
                  <a:srgbClr val="C00000"/>
                </a:solidFill>
                <a:hlinkClick r:id="rId6"/>
              </a:rPr>
              <a:t>FB:  MEPA</a:t>
            </a: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4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</Words>
  <Application>Microsoft Office PowerPoint</Application>
  <PresentationFormat>Bildschirmpräsentation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7" baseType="lpstr">
      <vt:lpstr>Arial</vt:lpstr>
      <vt:lpstr>Calibri</vt:lpstr>
      <vt:lpstr>Larissa</vt:lpstr>
      <vt:lpstr>Georgia</vt:lpstr>
      <vt:lpstr> National experiences with the current MRV framework Challenges and Success Stories: How to Engage Various Sectors and the Subnational Level </vt:lpstr>
      <vt:lpstr>National benefits of a robust transparency system</vt:lpstr>
      <vt:lpstr>PowerPoint-Präsentation</vt:lpstr>
    </vt:vector>
  </TitlesOfParts>
  <Company>GIZ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Lisa Herrmann</dc:creator>
  <cp:lastModifiedBy>Zarzo Fuertes, Oscar GIZ</cp:lastModifiedBy>
  <cp:revision>99</cp:revision>
  <dcterms:created xsi:type="dcterms:W3CDTF">2014-05-19T07:04:46Z</dcterms:created>
  <dcterms:modified xsi:type="dcterms:W3CDTF">2019-06-20T16:00:17Z</dcterms:modified>
</cp:coreProperties>
</file>